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D3A259F4-F67B-4799-AD3A-26E5C49E8A10}" type="datetimeFigureOut">
              <a:rPr lang="ru-RU" smtClean="0"/>
              <a:t>06.03.2019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24FC127-C8A8-4EB6-B46D-1C96B83AC13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59F4-F67B-4799-AD3A-26E5C49E8A10}" type="datetimeFigureOut">
              <a:rPr lang="ru-RU" smtClean="0"/>
              <a:t>06.03.2019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FC127-C8A8-4EB6-B46D-1C96B83AC1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D3A259F4-F67B-4799-AD3A-26E5C49E8A10}" type="datetimeFigureOut">
              <a:rPr lang="ru-RU" smtClean="0"/>
              <a:t>06.03.2019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D24FC127-C8A8-4EB6-B46D-1C96B83AC13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59F4-F67B-4799-AD3A-26E5C49E8A10}" type="datetimeFigureOut">
              <a:rPr lang="ru-RU" smtClean="0"/>
              <a:t>06.03.2019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24FC127-C8A8-4EB6-B46D-1C96B83AC13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59F4-F67B-4799-AD3A-26E5C49E8A10}" type="datetimeFigureOut">
              <a:rPr lang="ru-RU" smtClean="0"/>
              <a:t>06.03.2019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24FC127-C8A8-4EB6-B46D-1C96B83AC13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3A259F4-F67B-4799-AD3A-26E5C49E8A10}" type="datetimeFigureOut">
              <a:rPr lang="ru-RU" smtClean="0"/>
              <a:t>06.03.2019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24FC127-C8A8-4EB6-B46D-1C96B83AC13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3A259F4-F67B-4799-AD3A-26E5C49E8A10}" type="datetimeFigureOut">
              <a:rPr lang="ru-RU" smtClean="0"/>
              <a:t>06.03.2019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24FC127-C8A8-4EB6-B46D-1C96B83AC13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59F4-F67B-4799-AD3A-26E5C49E8A10}" type="datetimeFigureOut">
              <a:rPr lang="ru-RU" smtClean="0"/>
              <a:t>06.03.2019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24FC127-C8A8-4EB6-B46D-1C96B83AC1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59F4-F67B-4799-AD3A-26E5C49E8A10}" type="datetimeFigureOut">
              <a:rPr lang="ru-RU" smtClean="0"/>
              <a:t>06.03.2019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24FC127-C8A8-4EB6-B46D-1C96B83AC1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59F4-F67B-4799-AD3A-26E5C49E8A10}" type="datetimeFigureOut">
              <a:rPr lang="ru-RU" smtClean="0"/>
              <a:t>06.03.2019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24FC127-C8A8-4EB6-B46D-1C96B83AC13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D3A259F4-F67B-4799-AD3A-26E5C49E8A10}" type="datetimeFigureOut">
              <a:rPr lang="ru-RU" smtClean="0"/>
              <a:t>06.03.2019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24FC127-C8A8-4EB6-B46D-1C96B83AC13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3A259F4-F67B-4799-AD3A-26E5C49E8A10}" type="datetimeFigureOut">
              <a:rPr lang="ru-RU" smtClean="0"/>
              <a:t>06.03.2019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24FC127-C8A8-4EB6-B46D-1C96B83AC13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КОТЕНКОВСКИЕ ЧТЕНИЯ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428596" y="1857364"/>
            <a:ext cx="4357718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7030A0"/>
                </a:solidFill>
              </a:rPr>
              <a:t>АВТОРСКОЕ </a:t>
            </a:r>
          </a:p>
          <a:p>
            <a:pPr algn="ctr">
              <a:buNone/>
            </a:pPr>
            <a:endParaRPr lang="ru-RU" sz="3600" b="1" dirty="0" smtClean="0">
              <a:solidFill>
                <a:srgbClr val="7030A0"/>
              </a:solidFill>
            </a:endParaRPr>
          </a:p>
          <a:p>
            <a:pPr algn="ctr">
              <a:buNone/>
            </a:pPr>
            <a:r>
              <a:rPr lang="ru-RU" sz="3600" b="1" dirty="0" smtClean="0">
                <a:solidFill>
                  <a:srgbClr val="7030A0"/>
                </a:solidFill>
              </a:rPr>
              <a:t>СТИХОТВОРЕНИЕ </a:t>
            </a:r>
          </a:p>
          <a:p>
            <a:pPr algn="ctr">
              <a:buNone/>
            </a:pPr>
            <a:endParaRPr lang="ru-RU" sz="3600" b="1" dirty="0" smtClean="0">
              <a:solidFill>
                <a:srgbClr val="7030A0"/>
              </a:solidFill>
            </a:endParaRPr>
          </a:p>
          <a:p>
            <a:pPr algn="ctr">
              <a:buNone/>
            </a:pPr>
            <a:r>
              <a:rPr lang="ru-RU" sz="3600" b="1" dirty="0" smtClean="0">
                <a:solidFill>
                  <a:srgbClr val="7030A0"/>
                </a:solidFill>
              </a:rPr>
              <a:t>«МОЁ СЕЛО»</a:t>
            </a:r>
          </a:p>
          <a:p>
            <a:pPr algn="ctr">
              <a:buNone/>
            </a:pPr>
            <a:endParaRPr lang="ru-RU" sz="28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ЯРОВАЯ АЛИСА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СЕЛО МОЁ ЕКАТЕРИНОВКА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357158" y="1571612"/>
            <a:ext cx="4214842" cy="4643470"/>
            <a:chOff x="0" y="0"/>
            <a:chExt cx="5336497" cy="3046229"/>
          </a:xfrm>
        </p:grpSpPr>
        <p:pic>
          <p:nvPicPr>
            <p:cNvPr id="2051" name="Picture 3" descr="uo44Xof9KWE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00" y="50800"/>
              <a:ext cx="5234897" cy="2944629"/>
            </a:xfrm>
            <a:prstGeom prst="rect">
              <a:avLst/>
            </a:prstGeom>
            <a:noFill/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5336497" cy="3046229"/>
            </a:xfrm>
            <a:prstGeom prst="rect">
              <a:avLst/>
            </a:prstGeom>
            <a:noFill/>
          </p:spPr>
        </p:pic>
      </p:grp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571612"/>
            <a:ext cx="4286280" cy="464347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СЕЛО МОЁ ЕКАТЕРИНОВКА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4244280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1628800"/>
            <a:ext cx="4320480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2228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СЕЛО МОЁ ЕКАТЕРИНОВКА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4172272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700808"/>
            <a:ext cx="4320480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60</TotalTime>
  <Words>19</Words>
  <Application>Microsoft Office PowerPoint</Application>
  <PresentationFormat>Экран (4:3)</PresentationFormat>
  <Paragraphs>11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Обычная</vt:lpstr>
      <vt:lpstr>КОТЕНКОВСКИЕ ЧТЕНИЯ</vt:lpstr>
      <vt:lpstr>СЕЛО МОЁ ЕКАТЕРИНОВКА</vt:lpstr>
      <vt:lpstr>СЕЛО МОЁ ЕКАТЕРИНОВКА</vt:lpstr>
      <vt:lpstr>СЕЛО МОЁ ЕКАТЕРИНОВКА</vt:lpstr>
    </vt:vector>
  </TitlesOfParts>
  <Company>МОУ СОШ № 6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КОТЕНКОВСКИЕ ЧТЕНИЯ</dc:title>
  <dc:creator>МОУ СОШ № 6</dc:creator>
  <cp:lastModifiedBy>Пользователь</cp:lastModifiedBy>
  <cp:revision>6</cp:revision>
  <dcterms:created xsi:type="dcterms:W3CDTF">2018-03-27T09:26:45Z</dcterms:created>
  <dcterms:modified xsi:type="dcterms:W3CDTF">2019-03-06T06:18:26Z</dcterms:modified>
</cp:coreProperties>
</file>